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en-US" dirty="0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0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64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64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9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04859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5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5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09716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21596746">
            <a:off x="-3140" y="213636"/>
            <a:ext cx="9144000" cy="6640038"/>
          </a:xfrm>
          <a:prstGeom prst="rect">
            <a:avLst/>
          </a:prstGeom>
        </p:spPr>
      </p:pic>
      <p:pic>
        <p:nvPicPr>
          <p:cNvPr id="2097165" name="Picture 209716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0794"/>
            <a:ext cx="2390339" cy="2527205"/>
          </a:xfrm>
          <a:prstGeom prst="rect">
            <a:avLst/>
          </a:prstGeom>
        </p:spPr>
      </p:pic>
      <p:sp>
        <p:nvSpPr>
          <p:cNvPr id="1048654" name="TextBox 1048653"/>
          <p:cNvSpPr txBox="1"/>
          <p:nvPr/>
        </p:nvSpPr>
        <p:spPr>
          <a:xfrm>
            <a:off x="2571999" y="2845314"/>
            <a:ext cx="4000000" cy="6883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>
                <a:solidFill>
                  <a:srgbClr val="FFFFFF"/>
                </a:solidFill>
              </a:rPr>
              <a:t>प्रस्तुतकर्ता</a:t>
            </a:r>
            <a:endParaRPr lang="en-GB" sz="2800">
              <a:solidFill>
                <a:srgbClr val="FFFFFF"/>
              </a:solidFill>
            </a:endParaRPr>
          </a:p>
        </p:txBody>
      </p:sp>
      <p:sp>
        <p:nvSpPr>
          <p:cNvPr id="1048657" name="TextBox 1048656"/>
          <p:cNvSpPr txBox="1"/>
          <p:nvPr/>
        </p:nvSpPr>
        <p:spPr>
          <a:xfrm>
            <a:off x="2317400" y="3429000"/>
            <a:ext cx="4611004" cy="22250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altLang="en-US" sz="3600">
                <a:solidFill>
                  <a:srgbClr val="000000"/>
                </a:solidFill>
              </a:rPr>
              <a:t>डाॅ. गणेश शंकर पांडे </a:t>
            </a:r>
            <a:endParaRPr lang="en-GB" sz="4000">
              <a:solidFill>
                <a:srgbClr val="000000"/>
              </a:solidFill>
            </a:endParaRPr>
          </a:p>
          <a:p>
            <a:pPr algn="ctr"/>
            <a:r>
              <a:rPr lang="en-GB" altLang="en-US" sz="3600">
                <a:solidFill>
                  <a:srgbClr val="000000"/>
                </a:solidFill>
              </a:rPr>
              <a:t>सहा.प्राध्यापक(हिंदी विभाग) </a:t>
            </a:r>
            <a:endParaRPr lang="en-GB" sz="4000">
              <a:solidFill>
                <a:srgbClr val="000000"/>
              </a:solidFill>
            </a:endParaRPr>
          </a:p>
          <a:p>
            <a:pPr algn="ctr"/>
            <a:r>
              <a:rPr lang="en-GB" altLang="en-US" sz="3600">
                <a:solidFill>
                  <a:srgbClr val="000000"/>
                </a:solidFill>
              </a:rPr>
              <a:t>दुर्गा महाविद्यालय </a:t>
            </a:r>
            <a:endParaRPr lang="en-GB" sz="4000">
              <a:solidFill>
                <a:srgbClr val="000000"/>
              </a:solidFill>
            </a:endParaRPr>
          </a:p>
          <a:p>
            <a:pPr algn="ctr"/>
            <a:r>
              <a:rPr lang="en-GB" altLang="en-US" sz="3600">
                <a:solidFill>
                  <a:srgbClr val="000000"/>
                </a:solidFill>
              </a:rPr>
              <a:t>रायपुर (छ. ग.)</a:t>
            </a:r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097157"/>
          <p:cNvPicPr>
            <a:picLocks/>
          </p:cNvPicPr>
          <p:nvPr/>
        </p:nvPicPr>
        <p:blipFill>
          <a:blip r:embed="rId2"/>
          <a:srcRect b="-123"/>
          <a:stretch>
            <a:fillRect/>
          </a:stretch>
        </p:blipFill>
        <p:spPr>
          <a:xfrm>
            <a:off x="168589" y="8324"/>
            <a:ext cx="8826747" cy="6984281"/>
          </a:xfrm>
          <a:prstGeom prst="rect">
            <a:avLst/>
          </a:prstGeom>
        </p:spPr>
      </p:pic>
      <p:pic>
        <p:nvPicPr>
          <p:cNvPr id="2097159" name="Picture 2097158"/>
          <p:cNvPicPr>
            <a:picLocks/>
          </p:cNvPicPr>
          <p:nvPr/>
        </p:nvPicPr>
        <p:blipFill>
          <a:blip r:embed="rId3"/>
          <a:srcRect t="39255" b="42021"/>
          <a:stretch>
            <a:fillRect/>
          </a:stretch>
        </p:blipFill>
        <p:spPr>
          <a:xfrm>
            <a:off x="195088" y="4267381"/>
            <a:ext cx="8802175" cy="2547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097159"/>
          <p:cNvPicPr>
            <a:picLocks/>
          </p:cNvPicPr>
          <p:nvPr/>
        </p:nvPicPr>
        <p:blipFill>
          <a:blip r:embed="rId2"/>
          <a:srcRect t="37021" b="9468"/>
          <a:stretch>
            <a:fillRect/>
          </a:stretch>
        </p:blipFill>
        <p:spPr>
          <a:xfrm>
            <a:off x="206449" y="179270"/>
            <a:ext cx="8681350" cy="63989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2097160"/>
          <p:cNvPicPr>
            <a:picLocks/>
          </p:cNvPicPr>
          <p:nvPr/>
        </p:nvPicPr>
        <p:blipFill>
          <a:blip r:embed="rId2"/>
          <a:srcRect l="3404" t="23186" r="4255" b="9894"/>
          <a:stretch>
            <a:fillRect/>
          </a:stretch>
        </p:blipFill>
        <p:spPr>
          <a:xfrm>
            <a:off x="286209" y="211261"/>
            <a:ext cx="8583608" cy="64231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09716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extBox 1048596"/>
          <p:cNvSpPr txBox="1"/>
          <p:nvPr/>
        </p:nvSpPr>
        <p:spPr>
          <a:xfrm>
            <a:off x="360432" y="175951"/>
            <a:ext cx="8579526" cy="64541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993300"/>
                </a:solidFill>
              </a:rPr>
              <a:t>1.भारतेंदु युग </a:t>
            </a:r>
            <a:endParaRPr lang="en-US" sz="32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FFCC99"/>
                </a:solidFill>
              </a:rPr>
              <a:t>कवि-1</a:t>
            </a:r>
            <a:r>
              <a:rPr lang="en-US" sz="3600">
                <a:solidFill>
                  <a:srgbClr val="CC99FF"/>
                </a:solidFill>
              </a:rPr>
              <a:t> भारतेंदु हरिश्चंद्र ( प्रेम सरोवर, प्रबोधिनी)2 प्रताप नारायण मिश्र (श्रंगार विलास, मन की लहर)</a:t>
            </a:r>
            <a:endParaRPr lang="en-US" sz="32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993300"/>
                </a:solidFill>
              </a:rPr>
              <a:t>2. द्विवेदी युग </a:t>
            </a:r>
            <a:endParaRPr lang="en-US" sz="32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FFCC99"/>
                </a:solidFill>
              </a:rPr>
              <a:t>कवि-1</a:t>
            </a:r>
            <a:r>
              <a:rPr lang="en-US" sz="3600">
                <a:solidFill>
                  <a:srgbClr val="CC99FF"/>
                </a:solidFill>
              </a:rPr>
              <a:t> महावीर प्रसाद( काव्यमंजूषा, सुमन)
</a:t>
            </a:r>
            <a:r>
              <a:rPr lang="en-US" sz="4000">
                <a:solidFill>
                  <a:srgbClr val="993300"/>
                </a:solidFill>
              </a:rPr>
              <a:t>3. छायावाद</a:t>
            </a:r>
            <a:endParaRPr lang="en-US" sz="3600">
              <a:solidFill>
                <a:srgbClr val="000000"/>
              </a:solidFill>
            </a:endParaRPr>
          </a:p>
          <a:p>
            <a:r>
              <a:rPr lang="en-US" sz="3600">
                <a:solidFill>
                  <a:srgbClr val="FFCC99"/>
                </a:solidFill>
              </a:rPr>
              <a:t>कवि-1 </a:t>
            </a:r>
            <a:r>
              <a:rPr lang="en-US" sz="3600">
                <a:solidFill>
                  <a:srgbClr val="CC99FF"/>
                </a:solidFill>
              </a:rPr>
              <a:t>सुमित्रानंदन पंत (वीणा, युगांत)
2 सूर्यकांत त्रिपाठी 'निराला' (परिमल, अनामिका)
3 जयशंकर प्रसाद( कामायनी, लहर)
4 महादेवी वर्मा (संध्यागीत ,दीपशिखा)
</a:t>
            </a:r>
            <a:r>
              <a:rPr lang="en-US" sz="3200">
                <a:solidFill>
                  <a:srgbClr val="000000"/>
                </a:solidFill>
              </a:rPr>
              <a:t>
</a:t>
            </a:r>
            <a:endParaRPr lang="en-US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1048597"/>
          <p:cNvSpPr txBox="1"/>
          <p:nvPr/>
        </p:nvSpPr>
        <p:spPr>
          <a:xfrm>
            <a:off x="299795" y="436108"/>
            <a:ext cx="8700347" cy="6250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993300"/>
                </a:solidFill>
              </a:rPr>
              <a:t>4.प्रगतिवाद</a:t>
            </a:r>
            <a:r>
              <a:rPr lang="en-US" sz="4000">
                <a:solidFill>
                  <a:srgbClr val="000000"/>
                </a:solidFill>
              </a:rPr>
              <a:t>
</a:t>
            </a:r>
            <a:r>
              <a:rPr lang="en-US" sz="4000">
                <a:solidFill>
                  <a:srgbClr val="FFCC99"/>
                </a:solidFill>
              </a:rPr>
              <a:t>कवि- </a:t>
            </a:r>
            <a:r>
              <a:rPr lang="en-US" sz="4000">
                <a:solidFill>
                  <a:srgbClr val="CC99FF"/>
                </a:solidFill>
              </a:rPr>
              <a:t>गजानन माधव 'मुक्तिबोध' (चांद का मुंह टेढ़ा है)</a:t>
            </a:r>
            <a:r>
              <a:rPr lang="en-US" sz="4000">
                <a:solidFill>
                  <a:srgbClr val="000000"/>
                </a:solidFill>
              </a:rPr>
              <a:t>
</a:t>
            </a:r>
            <a:r>
              <a:rPr lang="en-US" sz="4400">
                <a:solidFill>
                  <a:srgbClr val="993300"/>
                </a:solidFill>
              </a:rPr>
              <a:t>5. प्रयोगवाद
</a:t>
            </a:r>
            <a:r>
              <a:rPr lang="en-US" sz="4000">
                <a:solidFill>
                  <a:srgbClr val="FFCC99"/>
                </a:solidFill>
              </a:rPr>
              <a:t>कवि- </a:t>
            </a:r>
            <a:r>
              <a:rPr lang="en-US" sz="4000">
                <a:solidFill>
                  <a:srgbClr val="CC99FF"/>
                </a:solidFill>
              </a:rPr>
              <a:t>सच्चिदानंद हीरानंद वात्स्यायन 'अज्ञेय' (आंगन के पार द्वार,इत्यलम)</a:t>
            </a:r>
            <a:r>
              <a:rPr lang="en-US" sz="4000">
                <a:solidFill>
                  <a:srgbClr val="000000"/>
                </a:solidFill>
              </a:rPr>
              <a:t>
</a:t>
            </a:r>
            <a:r>
              <a:rPr lang="en-US" sz="4400">
                <a:solidFill>
                  <a:srgbClr val="993300"/>
                </a:solidFill>
              </a:rPr>
              <a:t>6. नई कविता
</a:t>
            </a:r>
            <a:r>
              <a:rPr lang="en-US" sz="4000">
                <a:solidFill>
                  <a:srgbClr val="000000"/>
                </a:solidFill>
              </a:rPr>
              <a:t> </a:t>
            </a:r>
            <a:r>
              <a:rPr lang="en-US" sz="4000">
                <a:solidFill>
                  <a:srgbClr val="FFCC99"/>
                </a:solidFill>
              </a:rPr>
              <a:t>कवि - </a:t>
            </a:r>
            <a:r>
              <a:rPr lang="en-US" sz="4000">
                <a:solidFill>
                  <a:srgbClr val="CC99FF"/>
                </a:solidFill>
              </a:rPr>
              <a:t>1दुष्यंत कुमार (साये में धूप) 2भवानी प्रसाद मिश्र (गीत फरोश) 3धर्मवीर भारती (अंधा युग)</a:t>
            </a:r>
            <a:endParaRPr lang="en-US" sz="2800">
              <a:solidFill>
                <a:srgbClr val="CC99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097162"/>
          <p:cNvPicPr>
            <a:picLocks/>
          </p:cNvPicPr>
          <p:nvPr/>
        </p:nvPicPr>
        <p:blipFill>
          <a:blip r:embed="rId2"/>
          <a:srcRect t="3580" r="2152" b="9877"/>
          <a:stretch>
            <a:fillRect/>
          </a:stretch>
        </p:blipFill>
        <p:spPr>
          <a:xfrm>
            <a:off x="869268" y="432009"/>
            <a:ext cx="7626025" cy="59541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vivo 1716</dc:creator>
  <cp:lastModifiedBy>Richa H Chauhan</cp:lastModifiedBy>
  <cp:revision>1</cp:revision>
  <dcterms:created xsi:type="dcterms:W3CDTF">2015-05-10T13:30:45Z</dcterms:created>
  <dcterms:modified xsi:type="dcterms:W3CDTF">2023-08-08T18:13:54Z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8ee227a66cbe40ac97408cfc18057e79</vt:lpwstr>
  </property>
</Properties>
</file>